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278" cy="9843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724" y="2924944"/>
            <a:ext cx="8591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919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440" y="4119415"/>
            <a:ext cx="49911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588"/>
            <a:ext cx="64008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62763"/>
            <a:ext cx="1034415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1972" y="2016858"/>
            <a:ext cx="611418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1972" y="2699765"/>
            <a:ext cx="93545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1972" y="3556291"/>
            <a:ext cx="1057868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1972" y="4470691"/>
            <a:ext cx="1057868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1972" y="5361941"/>
            <a:ext cx="1057868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69532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2524" y="2276872"/>
            <a:ext cx="308729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3204" y="3212976"/>
            <a:ext cx="718106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3204" y="4011629"/>
            <a:ext cx="718106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3204" y="5030201"/>
            <a:ext cx="718106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3204" y="5933026"/>
            <a:ext cx="718106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2193" b="-16880"/>
          <a:stretch/>
        </p:blipFill>
        <p:spPr>
          <a:xfrm>
            <a:off x="335361" y="1340768"/>
            <a:ext cx="6480720" cy="3384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340768"/>
            <a:ext cx="4562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23875"/>
            <a:ext cx="6981825" cy="633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6522" t="-1" b="-9419"/>
          <a:stretch/>
        </p:blipFill>
        <p:spPr>
          <a:xfrm>
            <a:off x="6960096" y="1124744"/>
            <a:ext cx="4874221" cy="31683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420888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35288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3071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24511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124786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894397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434" y="2204864"/>
            <a:ext cx="53825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434" y="3223437"/>
            <a:ext cx="53825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433" y="3989982"/>
            <a:ext cx="9141997" cy="591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433" y="4881232"/>
            <a:ext cx="9141997" cy="591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433" y="5934528"/>
            <a:ext cx="9141997" cy="591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838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418" y="2132856"/>
            <a:ext cx="718279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418" y="3220876"/>
            <a:ext cx="718279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418" y="4436218"/>
            <a:ext cx="718279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152775"/>
            <a:ext cx="51625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6" y="4354860"/>
            <a:ext cx="115538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64674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534" y="2348880"/>
            <a:ext cx="54665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534" y="3193832"/>
            <a:ext cx="54665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5534" y="3980910"/>
            <a:ext cx="54665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534" y="5011056"/>
            <a:ext cx="546656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40379"/>
            <a:ext cx="69437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498" y="3954920"/>
            <a:ext cx="8262918" cy="770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7498" y="4811447"/>
            <a:ext cx="8262918" cy="770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7498" y="5818444"/>
            <a:ext cx="8262918" cy="770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93096"/>
            <a:ext cx="57150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7572"/>
            <a:ext cx="9253090" cy="6728502"/>
            <a:chOff x="1343472" y="116516"/>
            <a:chExt cx="9468991" cy="6953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516"/>
              <a:ext cx="536257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1764341"/>
              <a:ext cx="9324975" cy="530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4204" y="1602134"/>
            <a:ext cx="7276092" cy="458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4204" y="2564904"/>
            <a:ext cx="80681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4204" y="3356992"/>
            <a:ext cx="8284204" cy="3168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7134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912" y="2204864"/>
            <a:ext cx="4758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912" y="3200287"/>
            <a:ext cx="4758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912" y="4021246"/>
            <a:ext cx="8077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92480" cy="4447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667858"/>
            <a:ext cx="3452514" cy="219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84784"/>
            <a:ext cx="6381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1400" y="3429000"/>
            <a:ext cx="4328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400" y="4169780"/>
            <a:ext cx="4328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1400" y="5176778"/>
            <a:ext cx="5624720" cy="556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1400" y="6230074"/>
            <a:ext cx="5624720" cy="556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6680646" cy="66897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80144"/>
            <a:ext cx="7344816" cy="7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56591"/>
            <a:ext cx="7344816" cy="556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32095"/>
            <a:ext cx="7344816" cy="556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077047"/>
            <a:ext cx="7344816" cy="556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281" y="4064918"/>
            <a:ext cx="4391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6905625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124744"/>
            <a:ext cx="58326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178040"/>
            <a:ext cx="58326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953544"/>
            <a:ext cx="58326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931583"/>
            <a:ext cx="58326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863367"/>
            <a:ext cx="583264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754617"/>
            <a:ext cx="792088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377" y="4244895"/>
            <a:ext cx="44005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7415"/>
            <a:ext cx="66960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4955855"/>
            <a:ext cx="6264696" cy="660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6182772"/>
            <a:ext cx="6264696" cy="660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69913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576064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29000"/>
            <a:ext cx="792088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40768"/>
            <a:ext cx="11630025" cy="3752428"/>
            <a:chOff x="335360" y="1340768"/>
            <a:chExt cx="11630025" cy="3752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7791450" cy="800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4984764"/>
            <a:ext cx="3600400" cy="176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5722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655" y="2708920"/>
            <a:ext cx="724852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047227"/>
            <a:ext cx="4464496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799581"/>
            <a:ext cx="892899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02406"/>
            <a:ext cx="892899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697828"/>
            <a:ext cx="892899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543000"/>
            <a:ext cx="892899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2026-01-15T07:25:00Z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